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9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8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2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6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0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9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6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3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2353-6F86-48F3-B6FA-1579FCCC1E76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71E0-33B7-4033-9150-7DC354D78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1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76672"/>
            <a:ext cx="5324128" cy="2520280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ПРИЁМНАЯ КАМПАНИЯ-2024</a:t>
            </a:r>
            <a:br>
              <a:rPr lang="en-US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8994"/>
            <a:ext cx="8136904" cy="3088357"/>
          </a:xfrm>
        </p:spPr>
        <p:txBody>
          <a:bodyPr>
            <a:normAutofit/>
          </a:bodyPr>
          <a:lstStyle/>
          <a:p>
            <a:r>
              <a:rPr lang="ru-RU" sz="5500" b="1" dirty="0">
                <a:solidFill>
                  <a:schemeClr val="tx2">
                    <a:lumMod val="75000"/>
                  </a:schemeClr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ГОМЕЛЬСКИЙ ГОСУДАРСТВЕННЫЙ КОЛЛЕДЖ СВЯЗИ</a:t>
            </a:r>
            <a:endParaRPr lang="en-US" sz="55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60838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28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ЗАЧИСЛЕНИЕ ОСУЩЕСТВЛЯЕТСЯ </a:t>
            </a:r>
            <a:br>
              <a:rPr lang="ru-RU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ОСНОВАНИИ </a:t>
            </a:r>
            <a:br>
              <a:rPr lang="ru-RU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СРЕДНЕГО БАЛЛА ДОКУМЕНТА </a:t>
            </a:r>
            <a:br>
              <a:rPr lang="ru-RU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b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 ОБРАЗОВАНИИ</a:t>
            </a:r>
            <a:br>
              <a:rPr lang="en-US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7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20688"/>
            <a:ext cx="5915000" cy="926976"/>
          </a:xfrm>
        </p:spPr>
        <p:txBody>
          <a:bodyPr>
            <a:normAutofit fontScale="90000"/>
          </a:bodyPr>
          <a:lstStyle/>
          <a:p>
            <a:r>
              <a:rPr lang="ru-RU" sz="39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АДРЕС:</a:t>
            </a:r>
            <a:br>
              <a:rPr lang="ru-RU" dirty="0"/>
            </a:br>
            <a:r>
              <a:rPr lang="ru-RU" sz="39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246015, </a:t>
            </a:r>
            <a:r>
              <a:rPr lang="ru-RU" sz="39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г.Гомель</a:t>
            </a:r>
            <a:r>
              <a:rPr lang="ru-RU" sz="39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900" b="1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ул.Лепешинского</a:t>
            </a:r>
            <a:r>
              <a:rPr lang="ru-RU" sz="39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, 5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9490" y="3475798"/>
            <a:ext cx="4389884" cy="1974205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C00000"/>
                </a:solidFill>
              </a:rPr>
              <a:t>ТЕЛЕФОН ПРИЁМНОЙ КОМИСИИ:</a:t>
            </a:r>
          </a:p>
          <a:p>
            <a:pPr marL="0" indent="0" algn="ctr">
              <a:buNone/>
            </a:pPr>
            <a:r>
              <a:rPr lang="ru-RU" sz="3500" b="1" dirty="0">
                <a:solidFill>
                  <a:srgbClr val="002060"/>
                </a:solidFill>
              </a:rPr>
              <a:t>8(0232) 21-31-68</a:t>
            </a:r>
            <a:endParaRPr lang="en-US" sz="35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35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2996952"/>
            <a:ext cx="4041775" cy="1368153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C00000"/>
                </a:solidFill>
              </a:rPr>
              <a:t>САЙТ КОЛЛЕДЖА: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rgbClr val="002060"/>
                </a:solidFill>
              </a:rPr>
              <a:t>www.ggks.by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85293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0F51A5-230E-48D6-863B-7B60D40323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00616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08387"/>
            <a:ext cx="7560840" cy="2844949"/>
          </a:xfrm>
        </p:spPr>
        <p:txBody>
          <a:bodyPr>
            <a:normAutofit/>
          </a:bodyPr>
          <a:lstStyle/>
          <a:p>
            <a:r>
              <a:rPr lang="ru-RU" sz="5500" b="1" dirty="0">
                <a:solidFill>
                  <a:schemeClr val="tx2">
                    <a:lumMod val="75000"/>
                  </a:schemeClr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ЛУЧШИЙ. ВОСТРЕБОВАННЫЙ. ТВОЙ.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360838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51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712968" cy="1143000"/>
          </a:xfrm>
        </p:spPr>
        <p:txBody>
          <a:bodyPr>
            <a:noAutofit/>
          </a:bodyPr>
          <a:lstStyle/>
          <a:p>
            <a:r>
              <a:rPr lang="ru-RU" sz="56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УРОВЕНЬ ПРОФЕССИОНАЛЬНО-ТЕХНИЧЕСКОГО ОБРАЗОВАНИЯ</a:t>
            </a:r>
            <a:br>
              <a:rPr lang="en-US" sz="6000" b="1" dirty="0">
                <a:solidFill>
                  <a:srgbClr val="C00000"/>
                </a:solidFill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3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базе общего базового образования </a:t>
            </a:r>
            <a:b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(после 9 </a:t>
            </a:r>
            <a:r>
              <a:rPr lang="ru-RU" sz="3300" b="1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</a:t>
            </a: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для юношей)</a:t>
            </a:r>
            <a:br>
              <a:rPr lang="en-US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1412776"/>
            <a:ext cx="8507288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5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Электромеханик по торговому </a:t>
            </a:r>
          </a:p>
          <a:p>
            <a:pPr marL="0" indent="0" algn="just">
              <a:buNone/>
            </a:pPr>
            <a:r>
              <a:rPr lang="ru-RU" sz="35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 холодильному оборудованию</a:t>
            </a:r>
          </a:p>
          <a:p>
            <a:pPr>
              <a:buFont typeface="Wingdings" pitchFamily="2" charset="2"/>
              <a:buChar char="v"/>
            </a:pPr>
            <a:r>
              <a:rPr lang="ru-RU" sz="35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Слесарь-ремонтник</a:t>
            </a:r>
          </a:p>
          <a:p>
            <a:pPr>
              <a:buFont typeface="Wingdings" pitchFamily="2" charset="2"/>
              <a:buChar char="v"/>
            </a:pPr>
            <a:r>
              <a:rPr lang="ru-RU" sz="35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Слесарь механосборочных работ</a:t>
            </a:r>
            <a:endParaRPr lang="en-US" sz="3500" b="1" i="1" dirty="0">
              <a:solidFill>
                <a:srgbClr val="002060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>
              <a:buFont typeface="Wingdings" pitchFamily="2" charset="2"/>
              <a:buChar char="v"/>
            </a:pPr>
            <a:endParaRPr lang="ru-RU" sz="3500" b="1" i="1" dirty="0"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5" name="Picture 2" descr="C:\Users\user\Desktop\P101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4186537"/>
            <a:ext cx="4104456" cy="2517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4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базе общего базового образования </a:t>
            </a:r>
            <a:b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(после 9 </a:t>
            </a:r>
            <a:r>
              <a:rPr lang="ru-RU" sz="3300" b="1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</a:t>
            </a: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для юношей)</a:t>
            </a:r>
            <a:br>
              <a:rPr lang="en-US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80442"/>
            <a:ext cx="871814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3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Слесарь по контрольно-измерительным приборам и автоматике</a:t>
            </a:r>
          </a:p>
          <a:p>
            <a:pPr>
              <a:buFont typeface="Wingdings" pitchFamily="2" charset="2"/>
              <a:buChar char="v"/>
            </a:pPr>
            <a:r>
              <a:rPr lang="ru-RU" sz="33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Электромонтер по ремонту  и обслуживанию электрооборудования</a:t>
            </a:r>
          </a:p>
          <a:p>
            <a:pPr marL="0" indent="0">
              <a:buNone/>
            </a:pPr>
            <a:endParaRPr lang="ru-RU" sz="3500" b="1" i="1" dirty="0"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50" y="4448594"/>
            <a:ext cx="4032448" cy="24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35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базе общего базового образования </a:t>
            </a:r>
            <a:b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(после 9 </a:t>
            </a:r>
            <a:r>
              <a:rPr lang="ru-RU" sz="3300" b="1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</a:t>
            </a: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для юношей и девушек)</a:t>
            </a:r>
            <a:br>
              <a:rPr lang="en-US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80442"/>
            <a:ext cx="871814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3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Оператор станков с программным управлением</a:t>
            </a:r>
          </a:p>
          <a:p>
            <a:pPr>
              <a:buFont typeface="Wingdings" pitchFamily="2" charset="2"/>
              <a:buChar char="v"/>
            </a:pPr>
            <a:r>
              <a:rPr lang="ru-RU" sz="33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Станочник широкого профиля</a:t>
            </a:r>
          </a:p>
          <a:p>
            <a:pPr marL="0" indent="0">
              <a:buNone/>
            </a:pPr>
            <a:endParaRPr lang="ru-RU" sz="3500" b="1" i="1" dirty="0"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68153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3789040"/>
            <a:ext cx="4449457" cy="296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22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базе общего базового образования </a:t>
            </a:r>
            <a:b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(после 9 </a:t>
            </a:r>
            <a:r>
              <a:rPr lang="ru-RU" sz="3300" b="1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</a:t>
            </a: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для юношей и девушек)</a:t>
            </a:r>
            <a:br>
              <a:rPr lang="en-US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80442"/>
            <a:ext cx="8718140" cy="452596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33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Агент страховой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33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Контролер-кассир (контролер)</a:t>
            </a:r>
          </a:p>
          <a:p>
            <a:pPr marL="0" indent="0">
              <a:buNone/>
            </a:pPr>
            <a:endParaRPr lang="ru-RU" sz="3500" b="1" i="1" dirty="0"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48" y="3745880"/>
            <a:ext cx="4292252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2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386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базе общего среднего образования </a:t>
            </a:r>
            <a:b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(после 11 </a:t>
            </a:r>
            <a:r>
              <a:rPr lang="ru-RU" sz="3300" b="1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</a:t>
            </a: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для юношей и девушек)</a:t>
            </a:r>
            <a:br>
              <a:rPr lang="en-US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69" y="1772816"/>
            <a:ext cx="4248472" cy="108012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5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Оператор связи</a:t>
            </a:r>
          </a:p>
          <a:p>
            <a:pPr marL="0" indent="0">
              <a:buNone/>
            </a:pPr>
            <a:endParaRPr lang="ru-RU" sz="3500" b="1" i="1" dirty="0"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7" name="Picture 4" descr="C:\Users\user\Desktop\P101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3395"/>
            <a:ext cx="4592807" cy="344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P101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6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712968" cy="1143000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УРОВЕНЬ </a:t>
            </a:r>
            <a:br>
              <a:rPr lang="ru-RU" sz="60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sz="60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СРЕДНЕГО СПЕЦИАЛЬНОГО ОБРАЗОВАНИЯ</a:t>
            </a:r>
            <a:br>
              <a:rPr lang="en-US" sz="6000" b="1" dirty="0">
                <a:solidFill>
                  <a:srgbClr val="C00000"/>
                </a:solidFill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1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базе общего базового образования </a:t>
            </a:r>
            <a:b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(после 9 </a:t>
            </a:r>
            <a:r>
              <a:rPr lang="ru-RU" sz="3300" b="1" dirty="0" err="1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кл</a:t>
            </a:r>
            <a:r>
              <a:rPr lang="ru-RU" sz="3300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для юношей и девушек)</a:t>
            </a:r>
            <a:br>
              <a:rPr lang="en-US" b="1" dirty="0">
                <a:solidFill>
                  <a:srgbClr val="C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18140" cy="43656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300" b="1" i="1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Специалист по почтовой деятельности</a:t>
            </a:r>
          </a:p>
          <a:p>
            <a:pPr marL="0" indent="0">
              <a:buNone/>
            </a:pPr>
            <a:endParaRPr lang="ru-RU" sz="3500" b="1" i="1" dirty="0"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5"/>
          <a:stretch/>
        </p:blipFill>
        <p:spPr bwMode="auto">
          <a:xfrm>
            <a:off x="4677273" y="3573016"/>
            <a:ext cx="435922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0467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395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Heebo</vt:lpstr>
      <vt:lpstr>Montserrat</vt:lpstr>
      <vt:lpstr>Wingdings</vt:lpstr>
      <vt:lpstr>Тема Office</vt:lpstr>
      <vt:lpstr>ПРИЁМНАЯ КАМПАНИЯ-2024 </vt:lpstr>
      <vt:lpstr>УРОВЕНЬ ПРОФЕССИОНАЛЬНО-ТЕХНИЧЕСКОГО ОБРАЗОВАНИЯ </vt:lpstr>
      <vt:lpstr>На базе общего базового образования  (после 9 кл. для юношей) </vt:lpstr>
      <vt:lpstr>На базе общего базового образования  (после 9 кл. для юношей) </vt:lpstr>
      <vt:lpstr>На базе общего базового образования  (после 9 кл. для юношей и девушек) </vt:lpstr>
      <vt:lpstr>На базе общего базового образования  (после 9 кл. для юношей и девушек) </vt:lpstr>
      <vt:lpstr>На базе общего среднего образования  (после 11 кл. для юношей и девушек) </vt:lpstr>
      <vt:lpstr>УРОВЕНЬ  СРЕДНЕГО СПЕЦИАЛЬНОГО ОБРАЗОВАНИЯ </vt:lpstr>
      <vt:lpstr>На базе общего базового образования  (после 9 кл. для юношей и девушек) </vt:lpstr>
      <vt:lpstr>ЗАЧИСЛЕНИЕ ОСУЩЕСТВЛЯЕТСЯ  НА ОСНОВАНИИ  СРЕДНЕГО БАЛЛА ДОКУМЕНТА  ОБ ОБРАЗОВАНИИ </vt:lpstr>
      <vt:lpstr>АДРЕС: 246015, г.Гомель, ул.Лепешинского, 5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КАМПАНИЯ-2024</dc:title>
  <dc:creator>user</dc:creator>
  <cp:lastModifiedBy>Inf 4-8</cp:lastModifiedBy>
  <cp:revision>8</cp:revision>
  <dcterms:created xsi:type="dcterms:W3CDTF">2024-01-26T09:36:01Z</dcterms:created>
  <dcterms:modified xsi:type="dcterms:W3CDTF">2024-04-05T09:19:34Z</dcterms:modified>
</cp:coreProperties>
</file>