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2" r:id="rId2"/>
    <p:sldId id="275" r:id="rId3"/>
    <p:sldId id="269" r:id="rId4"/>
    <p:sldId id="278" r:id="rId5"/>
    <p:sldId id="268" r:id="rId6"/>
    <p:sldId id="277" r:id="rId7"/>
    <p:sldId id="276" r:id="rId8"/>
    <p:sldId id="260" r:id="rId9"/>
    <p:sldId id="279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4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7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97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9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4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9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5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7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4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42D4-9BD5-40EA-A640-D1E63DDA554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0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742D4-9BD5-40EA-A640-D1E63DDA5549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E6357-EF25-46BB-BEFD-D67C49B11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9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0" y="5517233"/>
            <a:ext cx="1944216" cy="2880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5689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гражданин: 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мои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поступки – моя ответственность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57200" y="2060848"/>
            <a:ext cx="604867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6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можете обратиться в службу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медиации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3"/>
          <a:stretch/>
        </p:blipFill>
        <p:spPr bwMode="auto">
          <a:xfrm>
            <a:off x="0" y="1120140"/>
            <a:ext cx="9151505" cy="573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7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87208" cy="11569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Активный – значит ответственный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24536" y="1340768"/>
            <a:ext cx="3862264" cy="292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гражданин нашей страны, в том числе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несовершеннолетний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обязан соблюдать законы государства, заботиться о родителях,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овладевать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знаниями и готовиться к самостоятельной трудовой деятельности, бережно относится к окружающей среде, всем видам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собственности.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6" name="Рисунок 5" descr="http://www.college-ripo.by/news/images/2019/13-04-2019/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924944" cy="284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38901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54" y="4581128"/>
            <a:ext cx="2663957" cy="199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2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законодательству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к административной и уголовной ответственности могут быть привлечены лица, которые на момент совершения преступления достигли 16-летнего возраста.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9715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63284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9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30243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ст. 4.3 КоАП административная ответственность с 14 лет наступает за мелкое хищение, мелкое хулиганство, жестокое обращение с животными, разведение костров в запрещенных местах, нарушение требований пожарной безопасности в лесах или на торфяниках, нарушение правил пользования транспортными средствами, повреждение историко-культурных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ценностей.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78295"/>
            <a:ext cx="2880320" cy="27858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648"/>
            <a:ext cx="3897784" cy="28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3960440" cy="468052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согласно ст. 27 Уголовного кодекса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лет наступает уголовная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убийство, изнасилование, причинение тяжкого телесного повреждения, похищение человека, захват заложников,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кражу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грабеж, разбой, вымогательство,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хищение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незаконный оборот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наркотиков.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204864"/>
            <a:ext cx="2996428" cy="4424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143" y="404664"/>
            <a:ext cx="3284160" cy="24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Учимся понимать друг друга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70900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15" y="1484785"/>
            <a:ext cx="2845905" cy="214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1898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41" y="4005064"/>
            <a:ext cx="2783971" cy="206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1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280831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Беларусь с 21 января 2014 года вступил в силу Закон Республики Беларусь «О медиации»,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ввел правовой инструмент проведения переговоров, примирительных процедур, разрешение конфликтов и споров с участием независимого третьего лица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медиатора.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2627783" y="4437112"/>
            <a:ext cx="3447947" cy="18075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9"/>
            <a:ext cx="3816424" cy="295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3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620688"/>
            <a:ext cx="4896544" cy="24482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службы медиации является урегулирование конфликтов между учащимися 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преподавателями, формирование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навыков взаимопонимания и коммуникации в учебном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заведении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9" y="1340768"/>
            <a:ext cx="29523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096344" cy="328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8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067" y="21632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службы медиации входят учащиеся-медиаторы и куратор, прошедшие специальное обучение.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535870"/>
            <a:ext cx="3456732" cy="279221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884033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5949280"/>
            <a:ext cx="3096344" cy="176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94" y="1484784"/>
            <a:ext cx="3038645" cy="205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7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174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Активный – значит ответственный </vt:lpstr>
      <vt:lpstr> По законодательству Республики Беларусь к административной и уголовной ответственности могут быть привлечены лица, которые на момент совершения преступления достигли 16-летнего возраста. </vt:lpstr>
      <vt:lpstr>Презентация PowerPoint</vt:lpstr>
      <vt:lpstr>Так, согласно ст. 27 Уголовного кодекса  с 14 лет наступает уголовная ответственность за убийство, изнасилование, причинение тяжкого телесного повреждения, похищение человека, захват заложников,  кражу, грабеж, разбой, вымогательство,  хищение или незаконный оборот наркотиков.</vt:lpstr>
      <vt:lpstr>Учимся понимать друг друга</vt:lpstr>
      <vt:lpstr>В Республике Беларусь с 21 января 2014 года вступил в силу Закон Республики Беларусь «О медиации»,  который ввел правовой инструмент проведения переговоров, примирительных процедур, разрешение конфликтов и споров с участием независимого третьего лица – медиатора.</vt:lpstr>
      <vt:lpstr>Презентация PowerPoint</vt:lpstr>
      <vt:lpstr>В состав службы медиации входят учащиеся-медиаторы и куратор, прошедшие специальное обучение.</vt:lpstr>
      <vt:lpstr>Вы можете обратиться в службу медиации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Толерантность</dc:title>
  <dc:creator>s s</dc:creator>
  <cp:lastModifiedBy>1</cp:lastModifiedBy>
  <cp:revision>66</cp:revision>
  <dcterms:created xsi:type="dcterms:W3CDTF">2019-09-10T07:37:42Z</dcterms:created>
  <dcterms:modified xsi:type="dcterms:W3CDTF">2020-09-21T10:29:22Z</dcterms:modified>
</cp:coreProperties>
</file>